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13/7/2021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13/7/2021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13/7/2021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13/7/2021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13/7/2021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13/7/2021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13/7/2021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13/7/2021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13/7/2021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13/7/2021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13/7/2021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13/7/2021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228C353-B7A7-46AB-9C82-3D14BE0EE78E}"/>
              </a:ext>
            </a:extLst>
          </p:cNvPr>
          <p:cNvSpPr txBox="1"/>
          <p:nvPr/>
        </p:nvSpPr>
        <p:spPr>
          <a:xfrm>
            <a:off x="4856981" y="2846258"/>
            <a:ext cx="5046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Alexander Moore SA</a:t>
            </a:r>
            <a:endParaRPr lang="el-GR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261E6DB-DA16-41C1-A0B8-4169E287AC82}"/>
              </a:ext>
            </a:extLst>
          </p:cNvPr>
          <p:cNvSpPr txBox="1"/>
          <p:nvPr/>
        </p:nvSpPr>
        <p:spPr>
          <a:xfrm>
            <a:off x="5392738" y="2441575"/>
            <a:ext cx="1798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5128393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B19E75D-FEF0-4AAA-A3C0-9E7652BC680B}"/>
              </a:ext>
            </a:extLst>
          </p:cNvPr>
          <p:cNvSpPr txBox="1"/>
          <p:nvPr/>
        </p:nvSpPr>
        <p:spPr>
          <a:xfrm>
            <a:off x="6691313" y="5582002"/>
            <a:ext cx="178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40000€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240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Vangelis Kanellopoulos</cp:lastModifiedBy>
  <cp:revision>14</cp:revision>
  <dcterms:created xsi:type="dcterms:W3CDTF">2021-05-19T11:41:06Z</dcterms:created>
  <dcterms:modified xsi:type="dcterms:W3CDTF">2021-07-13T14:21:38Z</dcterms:modified>
</cp:coreProperties>
</file>